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9144000" cy="5715000" type="screen16x1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7445"/>
    <a:srgbClr val="C45422"/>
    <a:srgbClr val="FFD176"/>
    <a:srgbClr val="BA5020"/>
    <a:srgbClr val="C36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9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77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5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31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09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86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63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41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18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965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898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5925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963">
                <a:solidFill>
                  <a:schemeClr val="tx1">
                    <a:tint val="75000"/>
                  </a:schemeClr>
                </a:solidFill>
              </a:defRPr>
            </a:lvl1pPr>
            <a:lvl2pPr marL="67731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354620" indent="0">
              <a:buNone/>
              <a:defRPr sz="2370">
                <a:solidFill>
                  <a:schemeClr val="tx1">
                    <a:tint val="75000"/>
                  </a:schemeClr>
                </a:solidFill>
              </a:defRPr>
            </a:lvl3pPr>
            <a:lvl4pPr marL="2031929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4pPr>
            <a:lvl5pPr marL="2709238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5pPr>
            <a:lvl6pPr marL="3386548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6pPr>
            <a:lvl7pPr marL="4063858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7pPr>
            <a:lvl8pPr marL="4741167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8pPr>
            <a:lvl9pPr marL="5418477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994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00126"/>
            <a:ext cx="4038600" cy="2828396"/>
          </a:xfrm>
        </p:spPr>
        <p:txBody>
          <a:bodyPr/>
          <a:lstStyle>
            <a:lvl1pPr>
              <a:defRPr sz="4148"/>
            </a:lvl1pPr>
            <a:lvl2pPr>
              <a:defRPr sz="3556"/>
            </a:lvl2pPr>
            <a:lvl3pPr>
              <a:defRPr sz="2963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000126"/>
            <a:ext cx="4038600" cy="2828396"/>
          </a:xfrm>
        </p:spPr>
        <p:txBody>
          <a:bodyPr/>
          <a:lstStyle>
            <a:lvl1pPr>
              <a:defRPr sz="4148"/>
            </a:lvl1pPr>
            <a:lvl2pPr>
              <a:defRPr sz="3556"/>
            </a:lvl2pPr>
            <a:lvl3pPr>
              <a:defRPr sz="2963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248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279261"/>
            <a:ext cx="4040188" cy="533136"/>
          </a:xfrm>
        </p:spPr>
        <p:txBody>
          <a:bodyPr anchor="b"/>
          <a:lstStyle>
            <a:lvl1pPr marL="0" indent="0">
              <a:buNone/>
              <a:defRPr sz="3556" b="1"/>
            </a:lvl1pPr>
            <a:lvl2pPr marL="677310" indent="0">
              <a:buNone/>
              <a:defRPr sz="2963" b="1"/>
            </a:lvl2pPr>
            <a:lvl3pPr marL="1354620" indent="0">
              <a:buNone/>
              <a:defRPr sz="2667" b="1"/>
            </a:lvl3pPr>
            <a:lvl4pPr marL="2031929" indent="0">
              <a:buNone/>
              <a:defRPr sz="2370" b="1"/>
            </a:lvl4pPr>
            <a:lvl5pPr marL="2709238" indent="0">
              <a:buNone/>
              <a:defRPr sz="2370" b="1"/>
            </a:lvl5pPr>
            <a:lvl6pPr marL="3386548" indent="0">
              <a:buNone/>
              <a:defRPr sz="2370" b="1"/>
            </a:lvl6pPr>
            <a:lvl7pPr marL="4063858" indent="0">
              <a:buNone/>
              <a:defRPr sz="2370" b="1"/>
            </a:lvl7pPr>
            <a:lvl8pPr marL="4741167" indent="0">
              <a:buNone/>
              <a:defRPr sz="2370" b="1"/>
            </a:lvl8pPr>
            <a:lvl9pPr marL="5418477" indent="0">
              <a:buNone/>
              <a:defRPr sz="237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1812396"/>
            <a:ext cx="4040188" cy="3292740"/>
          </a:xfrm>
        </p:spPr>
        <p:txBody>
          <a:bodyPr/>
          <a:lstStyle>
            <a:lvl1pPr>
              <a:defRPr sz="3556"/>
            </a:lvl1pPr>
            <a:lvl2pPr>
              <a:defRPr sz="2963"/>
            </a:lvl2pPr>
            <a:lvl3pPr>
              <a:defRPr sz="2667"/>
            </a:lvl3pPr>
            <a:lvl4pPr>
              <a:defRPr sz="2370"/>
            </a:lvl4pPr>
            <a:lvl5pPr>
              <a:defRPr sz="2370"/>
            </a:lvl5pPr>
            <a:lvl6pPr>
              <a:defRPr sz="2370"/>
            </a:lvl6pPr>
            <a:lvl7pPr>
              <a:defRPr sz="2370"/>
            </a:lvl7pPr>
            <a:lvl8pPr>
              <a:defRPr sz="2370"/>
            </a:lvl8pPr>
            <a:lvl9pPr>
              <a:defRPr sz="237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1" y="1279261"/>
            <a:ext cx="4041775" cy="533136"/>
          </a:xfrm>
        </p:spPr>
        <p:txBody>
          <a:bodyPr anchor="b"/>
          <a:lstStyle>
            <a:lvl1pPr marL="0" indent="0">
              <a:buNone/>
              <a:defRPr sz="3556" b="1"/>
            </a:lvl1pPr>
            <a:lvl2pPr marL="677310" indent="0">
              <a:buNone/>
              <a:defRPr sz="2963" b="1"/>
            </a:lvl2pPr>
            <a:lvl3pPr marL="1354620" indent="0">
              <a:buNone/>
              <a:defRPr sz="2667" b="1"/>
            </a:lvl3pPr>
            <a:lvl4pPr marL="2031929" indent="0">
              <a:buNone/>
              <a:defRPr sz="2370" b="1"/>
            </a:lvl4pPr>
            <a:lvl5pPr marL="2709238" indent="0">
              <a:buNone/>
              <a:defRPr sz="2370" b="1"/>
            </a:lvl5pPr>
            <a:lvl6pPr marL="3386548" indent="0">
              <a:buNone/>
              <a:defRPr sz="2370" b="1"/>
            </a:lvl6pPr>
            <a:lvl7pPr marL="4063858" indent="0">
              <a:buNone/>
              <a:defRPr sz="2370" b="1"/>
            </a:lvl7pPr>
            <a:lvl8pPr marL="4741167" indent="0">
              <a:buNone/>
              <a:defRPr sz="2370" b="1"/>
            </a:lvl8pPr>
            <a:lvl9pPr marL="5418477" indent="0">
              <a:buNone/>
              <a:defRPr sz="237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1" y="1812396"/>
            <a:ext cx="4041775" cy="3292740"/>
          </a:xfrm>
        </p:spPr>
        <p:txBody>
          <a:bodyPr/>
          <a:lstStyle>
            <a:lvl1pPr>
              <a:defRPr sz="3556"/>
            </a:lvl1pPr>
            <a:lvl2pPr>
              <a:defRPr sz="2963"/>
            </a:lvl2pPr>
            <a:lvl3pPr>
              <a:defRPr sz="2667"/>
            </a:lvl3pPr>
            <a:lvl4pPr>
              <a:defRPr sz="2370"/>
            </a:lvl4pPr>
            <a:lvl5pPr>
              <a:defRPr sz="2370"/>
            </a:lvl5pPr>
            <a:lvl6pPr>
              <a:defRPr sz="2370"/>
            </a:lvl6pPr>
            <a:lvl7pPr>
              <a:defRPr sz="2370"/>
            </a:lvl7pPr>
            <a:lvl8pPr>
              <a:defRPr sz="2370"/>
            </a:lvl8pPr>
            <a:lvl9pPr>
              <a:defRPr sz="237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6796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074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172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6" y="227541"/>
            <a:ext cx="3008313" cy="968376"/>
          </a:xfrm>
        </p:spPr>
        <p:txBody>
          <a:bodyPr anchor="b"/>
          <a:lstStyle>
            <a:lvl1pPr algn="l">
              <a:defRPr sz="2963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1" y="227546"/>
            <a:ext cx="5111751" cy="4877594"/>
          </a:xfrm>
        </p:spPr>
        <p:txBody>
          <a:bodyPr/>
          <a:lstStyle>
            <a:lvl1pPr>
              <a:defRPr sz="4741"/>
            </a:lvl1pPr>
            <a:lvl2pPr>
              <a:defRPr sz="4148"/>
            </a:lvl2pPr>
            <a:lvl3pPr>
              <a:defRPr sz="3556"/>
            </a:lvl3pPr>
            <a:lvl4pPr>
              <a:defRPr sz="2963"/>
            </a:lvl4pPr>
            <a:lvl5pPr>
              <a:defRPr sz="2963"/>
            </a:lvl5pPr>
            <a:lvl6pPr>
              <a:defRPr sz="2963"/>
            </a:lvl6pPr>
            <a:lvl7pPr>
              <a:defRPr sz="2963"/>
            </a:lvl7pPr>
            <a:lvl8pPr>
              <a:defRPr sz="2963"/>
            </a:lvl8pPr>
            <a:lvl9pPr>
              <a:defRPr sz="296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6" y="1195920"/>
            <a:ext cx="3008313" cy="3909219"/>
          </a:xfrm>
        </p:spPr>
        <p:txBody>
          <a:bodyPr/>
          <a:lstStyle>
            <a:lvl1pPr marL="0" indent="0">
              <a:buNone/>
              <a:defRPr sz="2074"/>
            </a:lvl1pPr>
            <a:lvl2pPr marL="677310" indent="0">
              <a:buNone/>
              <a:defRPr sz="1778"/>
            </a:lvl2pPr>
            <a:lvl3pPr marL="1354620" indent="0">
              <a:buNone/>
              <a:defRPr sz="1481"/>
            </a:lvl3pPr>
            <a:lvl4pPr marL="2031929" indent="0">
              <a:buNone/>
              <a:defRPr sz="1333"/>
            </a:lvl4pPr>
            <a:lvl5pPr marL="2709238" indent="0">
              <a:buNone/>
              <a:defRPr sz="1333"/>
            </a:lvl5pPr>
            <a:lvl6pPr marL="3386548" indent="0">
              <a:buNone/>
              <a:defRPr sz="1333"/>
            </a:lvl6pPr>
            <a:lvl7pPr marL="4063858" indent="0">
              <a:buNone/>
              <a:defRPr sz="1333"/>
            </a:lvl7pPr>
            <a:lvl8pPr marL="4741167" indent="0">
              <a:buNone/>
              <a:defRPr sz="1333"/>
            </a:lvl8pPr>
            <a:lvl9pPr marL="5418477" indent="0">
              <a:buNone/>
              <a:defRPr sz="133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7332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000501"/>
            <a:ext cx="5486400" cy="472282"/>
          </a:xfrm>
        </p:spPr>
        <p:txBody>
          <a:bodyPr anchor="b"/>
          <a:lstStyle>
            <a:lvl1pPr algn="l">
              <a:defRPr sz="2963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4741"/>
            </a:lvl1pPr>
            <a:lvl2pPr marL="677310" indent="0">
              <a:buNone/>
              <a:defRPr sz="4148"/>
            </a:lvl2pPr>
            <a:lvl3pPr marL="1354620" indent="0">
              <a:buNone/>
              <a:defRPr sz="3556"/>
            </a:lvl3pPr>
            <a:lvl4pPr marL="2031929" indent="0">
              <a:buNone/>
              <a:defRPr sz="2963"/>
            </a:lvl4pPr>
            <a:lvl5pPr marL="2709238" indent="0">
              <a:buNone/>
              <a:defRPr sz="2963"/>
            </a:lvl5pPr>
            <a:lvl6pPr marL="3386548" indent="0">
              <a:buNone/>
              <a:defRPr sz="2963"/>
            </a:lvl6pPr>
            <a:lvl7pPr marL="4063858" indent="0">
              <a:buNone/>
              <a:defRPr sz="2963"/>
            </a:lvl7pPr>
            <a:lvl8pPr marL="4741167" indent="0">
              <a:buNone/>
              <a:defRPr sz="2963"/>
            </a:lvl8pPr>
            <a:lvl9pPr marL="5418477" indent="0">
              <a:buNone/>
              <a:defRPr sz="2963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472785"/>
            <a:ext cx="5486400" cy="670719"/>
          </a:xfrm>
        </p:spPr>
        <p:txBody>
          <a:bodyPr/>
          <a:lstStyle>
            <a:lvl1pPr marL="0" indent="0">
              <a:buNone/>
              <a:defRPr sz="2074"/>
            </a:lvl1pPr>
            <a:lvl2pPr marL="677310" indent="0">
              <a:buNone/>
              <a:defRPr sz="1778"/>
            </a:lvl2pPr>
            <a:lvl3pPr marL="1354620" indent="0">
              <a:buNone/>
              <a:defRPr sz="1481"/>
            </a:lvl3pPr>
            <a:lvl4pPr marL="2031929" indent="0">
              <a:buNone/>
              <a:defRPr sz="1333"/>
            </a:lvl4pPr>
            <a:lvl5pPr marL="2709238" indent="0">
              <a:buNone/>
              <a:defRPr sz="1333"/>
            </a:lvl5pPr>
            <a:lvl6pPr marL="3386548" indent="0">
              <a:buNone/>
              <a:defRPr sz="1333"/>
            </a:lvl6pPr>
            <a:lvl7pPr marL="4063858" indent="0">
              <a:buNone/>
              <a:defRPr sz="1333"/>
            </a:lvl7pPr>
            <a:lvl8pPr marL="4741167" indent="0">
              <a:buNone/>
              <a:defRPr sz="1333"/>
            </a:lvl8pPr>
            <a:lvl9pPr marL="5418477" indent="0">
              <a:buNone/>
              <a:defRPr sz="133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745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0669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71980"/>
            <a:ext cx="2057400" cy="365654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71980"/>
            <a:ext cx="6019800" cy="365654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464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38699-E2E1-4E70-9161-3FD44E66C465}" type="datetimeFigureOut">
              <a:rPr lang="es-MX" smtClean="0"/>
              <a:t>13/10/2025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7F1C2-52B6-4C0D-906A-F23DD99921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682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54620" rtl="0" eaLnBrk="1" latinLnBrk="0" hangingPunct="1">
        <a:spcBef>
          <a:spcPct val="0"/>
        </a:spcBef>
        <a:buNone/>
        <a:defRPr sz="65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7983" indent="-507983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4741" kern="1200">
          <a:solidFill>
            <a:schemeClr val="tx1"/>
          </a:solidFill>
          <a:latin typeface="+mn-lt"/>
          <a:ea typeface="+mn-ea"/>
          <a:cs typeface="+mn-cs"/>
        </a:defRPr>
      </a:lvl1pPr>
      <a:lvl2pPr marL="1100628" indent="-423318" algn="l" defTabSz="1354620" rtl="0" eaLnBrk="1" latinLnBrk="0" hangingPunct="1">
        <a:spcBef>
          <a:spcPct val="20000"/>
        </a:spcBef>
        <a:buFont typeface="Arial" panose="020B0604020202020204" pitchFamily="34" charset="0"/>
        <a:buChar char="–"/>
        <a:defRPr sz="4148" kern="1200">
          <a:solidFill>
            <a:schemeClr val="tx1"/>
          </a:solidFill>
          <a:latin typeface="+mn-lt"/>
          <a:ea typeface="+mn-ea"/>
          <a:cs typeface="+mn-cs"/>
        </a:defRPr>
      </a:lvl2pPr>
      <a:lvl3pPr marL="1693274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370584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963" kern="1200">
          <a:solidFill>
            <a:schemeClr val="tx1"/>
          </a:solidFill>
          <a:latin typeface="+mn-lt"/>
          <a:ea typeface="+mn-ea"/>
          <a:cs typeface="+mn-cs"/>
        </a:defRPr>
      </a:lvl4pPr>
      <a:lvl5pPr marL="3047893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»"/>
        <a:defRPr sz="2963" kern="1200">
          <a:solidFill>
            <a:schemeClr val="tx1"/>
          </a:solidFill>
          <a:latin typeface="+mn-lt"/>
          <a:ea typeface="+mn-ea"/>
          <a:cs typeface="+mn-cs"/>
        </a:defRPr>
      </a:lvl5pPr>
      <a:lvl6pPr marL="3725203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6pPr>
      <a:lvl7pPr marL="4402513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7pPr>
      <a:lvl8pPr marL="5079823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8pPr>
      <a:lvl9pPr marL="5757131" indent="-338654" algn="l" defTabSz="13546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77310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354620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031929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09238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86548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4063858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741167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418477" algn="l" defTabSz="1354620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88211A66-0DB1-9E93-CDE0-5B48A07D7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1760" y="1777380"/>
            <a:ext cx="6046440" cy="1225021"/>
          </a:xfrm>
        </p:spPr>
        <p:txBody>
          <a:bodyPr>
            <a:normAutofit/>
          </a:bodyPr>
          <a:lstStyle/>
          <a:p>
            <a:endParaRPr lang="es-MX" sz="4200" dirty="0">
              <a:solidFill>
                <a:srgbClr val="C45422"/>
              </a:solidFill>
              <a:latin typeface="Bison Bold" panose="00000400000000000000" pitchFamily="2" charset="0"/>
            </a:endParaRPr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14706C4F-9C4B-EE46-EE2D-8DB15898A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1760" y="2713484"/>
            <a:ext cx="6046440" cy="761380"/>
          </a:xfrm>
        </p:spPr>
        <p:txBody>
          <a:bodyPr>
            <a:normAutofit/>
          </a:bodyPr>
          <a:lstStyle/>
          <a:p>
            <a:endParaRPr lang="es-MX" sz="2800" dirty="0">
              <a:solidFill>
                <a:srgbClr val="C45422"/>
              </a:solidFill>
              <a:latin typeface="Omnes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72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78FE586-866B-ED1A-068A-D2B5D2E0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88" y="121197"/>
            <a:ext cx="6048672" cy="648072"/>
          </a:xfrm>
        </p:spPr>
        <p:txBody>
          <a:bodyPr>
            <a:normAutofit/>
          </a:bodyPr>
          <a:lstStyle/>
          <a:p>
            <a:endParaRPr lang="es-MX" b="0" dirty="0">
              <a:solidFill>
                <a:srgbClr val="D07445"/>
              </a:solidFill>
              <a:latin typeface="Bison Bold" panose="00000400000000000000" pitchFamily="2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624573-C123-BBCB-C18C-502001258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112" y="1010902"/>
            <a:ext cx="3106690" cy="36931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C56D6E-3C35-54E6-87A0-BF2031C82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63688" y="1010903"/>
            <a:ext cx="3672408" cy="369319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MX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0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78FE586-866B-ED1A-068A-D2B5D2E0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696" y="114082"/>
            <a:ext cx="6012668" cy="648072"/>
          </a:xfrm>
        </p:spPr>
        <p:txBody>
          <a:bodyPr>
            <a:normAutofit/>
          </a:bodyPr>
          <a:lstStyle/>
          <a:p>
            <a:endParaRPr lang="es-MX" b="0" dirty="0">
              <a:solidFill>
                <a:srgbClr val="D07445"/>
              </a:solidFill>
              <a:latin typeface="Bison Bold" panose="00000400000000000000" pitchFamily="2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624573-C123-BBCB-C18C-502001258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696" y="1010902"/>
            <a:ext cx="4032447" cy="36931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sz="2000" dirty="0">
              <a:solidFill>
                <a:schemeClr val="tx2"/>
              </a:solidFill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C56D6E-3C35-54E6-87A0-BF2031C82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4168" y="1010902"/>
            <a:ext cx="2376264" cy="369319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MX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952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78FE586-866B-ED1A-068A-D2B5D2E0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130027"/>
            <a:ext cx="5760640" cy="648072"/>
          </a:xfrm>
        </p:spPr>
        <p:txBody>
          <a:bodyPr>
            <a:normAutofit/>
          </a:bodyPr>
          <a:lstStyle/>
          <a:p>
            <a:endParaRPr lang="es-MX" b="0" dirty="0">
              <a:solidFill>
                <a:srgbClr val="D07445"/>
              </a:solidFill>
              <a:latin typeface="Bison Bold" panose="00000400000000000000" pitchFamily="2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624573-C123-BBCB-C18C-502001258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9872" y="1125751"/>
            <a:ext cx="4968552" cy="34634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sz="2000" dirty="0">
              <a:solidFill>
                <a:schemeClr val="tx2"/>
              </a:solidFill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C56D6E-3C35-54E6-87A0-BF2031C82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418" y="1104565"/>
            <a:ext cx="2073390" cy="34634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7157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2553</TotalTime>
  <Words>0</Words>
  <Application>Microsoft Office PowerPoint</Application>
  <PresentationFormat>Presentación en pantalla (16:10)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Bison Bold</vt:lpstr>
      <vt:lpstr>Calibri</vt:lpstr>
      <vt:lpstr>Omnes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fer nan</cp:lastModifiedBy>
  <cp:revision>19</cp:revision>
  <dcterms:created xsi:type="dcterms:W3CDTF">2020-10-22T22:29:20Z</dcterms:created>
  <dcterms:modified xsi:type="dcterms:W3CDTF">2025-10-13T15:43:49Z</dcterms:modified>
</cp:coreProperties>
</file>